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25"/>
  </p:sldMasterIdLst>
  <p:sldIdLst>
    <p:sldId id="256" r:id="rId26"/>
    <p:sldId id="274" r:id="rId27"/>
    <p:sldId id="263" r:id="rId28"/>
    <p:sldId id="275" r:id="rId29"/>
    <p:sldId id="276" r:id="rId30"/>
    <p:sldId id="277" r:id="rId31"/>
    <p:sldId id="278" r:id="rId32"/>
    <p:sldId id="279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3" r:id="rId43"/>
    <p:sldId id="294" r:id="rId44"/>
    <p:sldId id="295" r:id="rId45"/>
    <p:sldId id="296" r:id="rId46"/>
    <p:sldId id="297" r:id="rId47"/>
    <p:sldId id="298" r:id="rId48"/>
    <p:sldId id="259" r:id="rId4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DFDFD"/>
    <a:srgbClr val="529D26"/>
    <a:srgbClr val="E305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41"/>
  </p:normalViewPr>
  <p:slideViewPr>
    <p:cSldViewPr snapToGrid="0" snapToObjects="1">
      <p:cViewPr varScale="1">
        <p:scale>
          <a:sx n="102" d="100"/>
          <a:sy n="102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customXml" Target="../customXml/item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4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1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20" Type="http://schemas.openxmlformats.org/officeDocument/2006/relationships/customXml" Target="../customXml/item20.xml"/><Relationship Id="rId41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336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82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00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632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75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736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8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116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32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844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723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BE93-2409-0348-9128-2EFFCB712533}" type="datetimeFigureOut">
              <a:rPr lang="es-ES_tradnl" smtClean="0"/>
              <a:t>13/01/2022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841C6-DDBC-8C48-8465-DC4627CD1B9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140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" y="0"/>
            <a:ext cx="9139126" cy="5715000"/>
          </a:xfrm>
          <a:prstGeom prst="rect">
            <a:avLst/>
          </a:prstGeom>
        </p:spPr>
      </p:pic>
      <p:grpSp>
        <p:nvGrpSpPr>
          <p:cNvPr id="10" name="Agrupar 9"/>
          <p:cNvGrpSpPr/>
          <p:nvPr/>
        </p:nvGrpSpPr>
        <p:grpSpPr>
          <a:xfrm>
            <a:off x="636180" y="3167464"/>
            <a:ext cx="5812466" cy="580077"/>
            <a:chOff x="636180" y="3144979"/>
            <a:chExt cx="5812466" cy="634894"/>
          </a:xfrm>
        </p:grpSpPr>
        <p:sp>
          <p:nvSpPr>
            <p:cNvPr id="8" name="Rectángulo 7"/>
            <p:cNvSpPr/>
            <p:nvPr/>
          </p:nvSpPr>
          <p:spPr>
            <a:xfrm>
              <a:off x="685799" y="3144979"/>
              <a:ext cx="5762847" cy="63489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36180" y="3144980"/>
              <a:ext cx="49619" cy="634893"/>
            </a:xfrm>
            <a:prstGeom prst="rect">
              <a:avLst/>
            </a:prstGeom>
            <a:solidFill>
              <a:srgbClr val="529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864344" y="3221319"/>
            <a:ext cx="538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AUTOMATIZACIÓN</a:t>
            </a:r>
            <a:endParaRPr lang="es-ES_tradnl" sz="24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8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1C64119-7244-4E76-A335-925838F7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" y="1551488"/>
            <a:ext cx="3465616" cy="37037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0F15346-0DC1-46D3-A459-B30003A4F401}"/>
              </a:ext>
            </a:extLst>
          </p:cNvPr>
          <p:cNvSpPr txBox="1"/>
          <p:nvPr/>
        </p:nvSpPr>
        <p:spPr>
          <a:xfrm>
            <a:off x="689547" y="969577"/>
            <a:ext cx="661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Buscar la versión de nuestro navegador</a:t>
            </a:r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2BB30B1-E15B-4902-8CF6-137DC8146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96" y="1581941"/>
            <a:ext cx="4412117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0C6689-A984-4C9C-8962-A1757F32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3" y="1678904"/>
            <a:ext cx="4079667" cy="29680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C7B2C2-CA6E-4361-80B9-CC188BAFB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54" y="1484505"/>
            <a:ext cx="3924425" cy="35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0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EBBB6-79F0-4C7A-97AB-CDB716358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87318"/>
            <a:ext cx="3728490" cy="25403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2A5CDE-87F6-46D7-8D24-51E5A48B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82" y="1693889"/>
            <a:ext cx="4186974" cy="20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767C9A-AC82-44B3-8709-7EABFA5F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3" y="1299646"/>
            <a:ext cx="4114801" cy="358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BB2B3E-F343-4EAA-BFDA-5A06EB6D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38" y="1299646"/>
            <a:ext cx="3961520" cy="3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832BE-551C-4370-82AD-B14E3462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6" y="1184222"/>
            <a:ext cx="3273462" cy="40885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01BF03-7800-4C25-9C44-607BFC250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374" y="1184221"/>
            <a:ext cx="4462881" cy="38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1183B-59F7-4CFA-A29A-B08AB2A2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80967"/>
            <a:ext cx="4186902" cy="33184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081E56-C29C-4DB9-92A4-AA3479A5A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04" y="1380967"/>
            <a:ext cx="4018996" cy="34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DESCARGAR Y CONFIGURAR NAVEGADOR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70EE41-A0F2-4B82-9271-0870DB0B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88" y="1695450"/>
            <a:ext cx="26765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3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CLASE POM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0C1FC9-3161-4C9F-83DC-3ED1EBACBB59}"/>
              </a:ext>
            </a:extLst>
          </p:cNvPr>
          <p:cNvSpPr txBox="1"/>
          <p:nvPr/>
        </p:nvSpPr>
        <p:spPr>
          <a:xfrm>
            <a:off x="809469" y="1236689"/>
            <a:ext cx="590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las siguientes clases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431C16D-4705-4B32-B4A0-7F9226F9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9" y="2280974"/>
            <a:ext cx="2581275" cy="149152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4923246-4D93-469D-81C4-A46248E0FA9E}"/>
              </a:ext>
            </a:extLst>
          </p:cNvPr>
          <p:cNvSpPr txBox="1"/>
          <p:nvPr/>
        </p:nvSpPr>
        <p:spPr>
          <a:xfrm>
            <a:off x="3914931" y="1734074"/>
            <a:ext cx="46744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 err="1"/>
              <a:t>ClaseBase</a:t>
            </a:r>
            <a:r>
              <a:rPr lang="es-ES" u="sng" dirty="0"/>
              <a:t>:</a:t>
            </a:r>
            <a:r>
              <a:rPr lang="es-ES" dirty="0"/>
              <a:t> se encarga de contener todas las acciones de </a:t>
            </a:r>
            <a:r>
              <a:rPr lang="es-ES" dirty="0" err="1"/>
              <a:t>selenium</a:t>
            </a:r>
            <a:endParaRPr lang="es-ES" dirty="0"/>
          </a:p>
          <a:p>
            <a:pPr algn="just"/>
            <a:r>
              <a:rPr lang="es-ES" u="sng" dirty="0" err="1"/>
              <a:t>MapObjet</a:t>
            </a:r>
            <a:r>
              <a:rPr lang="es-ES" u="sng" dirty="0"/>
              <a:t>: </a:t>
            </a:r>
            <a:r>
              <a:rPr lang="es-ES" dirty="0"/>
              <a:t>almacena todos los identificadores de dominio de la pagina a automatizar</a:t>
            </a:r>
          </a:p>
          <a:p>
            <a:pPr algn="just"/>
            <a:r>
              <a:rPr lang="es-ES" u="sng" dirty="0" err="1"/>
              <a:t>PagObjet</a:t>
            </a:r>
            <a:r>
              <a:rPr lang="es-ES" u="sng" dirty="0"/>
              <a:t>: </a:t>
            </a:r>
            <a:r>
              <a:rPr lang="es-ES" dirty="0"/>
              <a:t>encargada de realizar todos los pasos y métodos que van a interactuar con la pagina, es la interpretación de nuestro caso de prueba.</a:t>
            </a:r>
          </a:p>
          <a:p>
            <a:pPr algn="just"/>
            <a:r>
              <a:rPr lang="es-ES" dirty="0" err="1"/>
              <a:t>RunPruebas</a:t>
            </a:r>
            <a:r>
              <a:rPr lang="es-ES" dirty="0"/>
              <a:t>: en la encargada de ejecutar nuestro caso de prueba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95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CLASE POM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D0D969-62BB-4CAC-9815-04EFE03D2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3" y="1690806"/>
            <a:ext cx="4197246" cy="31478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4DEA3B-D38E-41CE-BC24-E1FA6980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220" y="1222006"/>
            <a:ext cx="3676186" cy="38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CLASE BASE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1782B6-7920-4A50-9293-CBDBD2C6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71" y="1049166"/>
            <a:ext cx="5970487" cy="3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60571" y="3593888"/>
            <a:ext cx="3348549" cy="802790"/>
          </a:xfrm>
        </p:spPr>
        <p:txBody>
          <a:bodyPr wrap="square" anchor="t">
            <a:noAutofit/>
          </a:bodyPr>
          <a:lstStyle/>
          <a:p>
            <a:pPr algn="r">
              <a:lnSpc>
                <a:spcPts val="3000"/>
              </a:lnSpc>
            </a:pPr>
            <a:r>
              <a:rPr lang="es-ES_tradnl" sz="2400" b="1" dirty="0">
                <a:solidFill>
                  <a:schemeClr val="bg1"/>
                </a:solidFill>
              </a:rPr>
              <a:t>TALLER 2              IMPLEMENTACION POM</a:t>
            </a:r>
          </a:p>
        </p:txBody>
      </p:sp>
    </p:spTree>
    <p:extLst>
      <p:ext uri="{BB962C8B-B14F-4D97-AF65-F5344CB8AC3E}">
        <p14:creationId xmlns:p14="http://schemas.microsoft.com/office/powerpoint/2010/main" val="248544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CLASE BASE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F9619A-7D5A-4755-922A-6A0BAC37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27" y="872497"/>
            <a:ext cx="4721282" cy="4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MAPS OBJET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405461-E428-49B1-ADF2-226E5AB2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91" y="981075"/>
            <a:ext cx="5076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PAGS OBJET 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AFC31B-25D2-4A39-8B28-6B297C25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63" y="915203"/>
            <a:ext cx="6028857" cy="45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3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3" y="6464"/>
            <a:ext cx="7327341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RUN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D61D21-F1A6-41B9-B2C9-C026FB0A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86" y="889388"/>
            <a:ext cx="6141012" cy="46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8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CREACION DE PROYECTO MAVEN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F681DE-02C7-4A9F-A390-FAB4B59C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9" y="1632095"/>
            <a:ext cx="4226836" cy="2813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0330D4-037C-4F91-934F-7098A1FB3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08" y="1632094"/>
            <a:ext cx="3897287" cy="28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CREACION DE PROYECTO MAVEN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1C2028-EC40-417A-8474-B5DD1FF9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428436"/>
            <a:ext cx="4009525" cy="33534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8EDFCB-6E63-4074-851B-88629E1B6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506" y="1428437"/>
            <a:ext cx="4034552" cy="33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AGREGAR DEPENDENCIAS POM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95536A-2A4E-402B-9FB3-A061E586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7" y="1492917"/>
            <a:ext cx="3289482" cy="33457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83AAF8-53FC-4BB8-BE34-DB969FE4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99" y="2251917"/>
            <a:ext cx="4366041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AGREGAR DEPENDENCIAS POM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16D20-E686-4437-856C-F8362CE5C41D}"/>
              </a:ext>
            </a:extLst>
          </p:cNvPr>
          <p:cNvSpPr txBox="1"/>
          <p:nvPr/>
        </p:nvSpPr>
        <p:spPr>
          <a:xfrm>
            <a:off x="467544" y="942306"/>
            <a:ext cx="82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Buscar en el navegador el Maven </a:t>
            </a:r>
            <a:r>
              <a:rPr lang="es-ES" dirty="0" err="1"/>
              <a:t>dependency</a:t>
            </a:r>
            <a:r>
              <a:rPr lang="es-ES" dirty="0"/>
              <a:t> y descargar </a:t>
            </a:r>
            <a:r>
              <a:rPr lang="es-ES" dirty="0" err="1"/>
              <a:t>selenium</a:t>
            </a:r>
            <a:r>
              <a:rPr lang="es-ES" dirty="0"/>
              <a:t> java y </a:t>
            </a:r>
            <a:r>
              <a:rPr lang="es-ES" dirty="0" err="1"/>
              <a:t>junit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CE8BB4-999D-4859-9975-78AC2887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8" y="1783831"/>
            <a:ext cx="3657600" cy="2503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82FFD0-969D-4B0A-A788-A656D2B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16" y="1713295"/>
            <a:ext cx="4868955" cy="25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AGREGAR DEPENDENCIAS POM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CFE361-7A34-4992-9D41-31FB4EA6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8" y="1768840"/>
            <a:ext cx="4429848" cy="27443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5B0B75-D897-4C55-B446-3FAA49700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20" y="1768840"/>
            <a:ext cx="4031842" cy="28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AGREGAR DEPENDENCIAS POM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5EAAC1-535D-4509-AEB0-CD5ED0A8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4" y="1892634"/>
            <a:ext cx="3867463" cy="2154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87A51E-277A-4986-803A-9860475E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986" y="2118025"/>
            <a:ext cx="4571998" cy="14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6464"/>
            <a:ext cx="648072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altLang="es-CO" sz="3200" b="1" dirty="0"/>
              <a:t>AGREGAR DEPENDENCIAS POM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67544" y="726544"/>
            <a:ext cx="80648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ángulo 10">
            <a:hlinkClick r:id="rId2" action="ppaction://hlinksldjump"/>
          </p:cNvPr>
          <p:cNvSpPr/>
          <p:nvPr/>
        </p:nvSpPr>
        <p:spPr>
          <a:xfrm>
            <a:off x="7992932" y="108680"/>
            <a:ext cx="1075764" cy="579810"/>
          </a:xfrm>
          <a:prstGeom prst="rect">
            <a:avLst/>
          </a:prstGeom>
          <a:ln>
            <a:solidFill>
              <a:srgbClr val="FBFBF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BB638-200F-4659-87CB-881334A4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90436"/>
            <a:ext cx="4306823" cy="29642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CD4D39-8AAE-46E6-8B0A-81FB79266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431" y="925741"/>
            <a:ext cx="2919383" cy="43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510EA1B362D5C4795E0E2C284C6E6F0" ma:contentTypeVersion="4" ma:contentTypeDescription="Crear nuevo documento." ma:contentTypeScope="" ma:versionID="7ccb3775d38fb077645c6701474ba3f9">
  <xsd:schema xmlns:xsd="http://www.w3.org/2001/XMLSchema" xmlns:xs="http://www.w3.org/2001/XMLSchema" xmlns:p="http://schemas.microsoft.com/office/2006/metadata/properties" xmlns:ns2="be71f8ac-1a17-470a-a39f-4567d6350f1e" xmlns:ns3="81aeb916-c0d8-4de5-a54b-8365379ae101" targetNamespace="http://schemas.microsoft.com/office/2006/metadata/properties" ma:root="true" ma:fieldsID="67c04b99517176ea7f68f9d7c670dcdc" ns2:_="" ns3:_="">
    <xsd:import namespace="be71f8ac-1a17-470a-a39f-4567d6350f1e"/>
    <xsd:import namespace="81aeb916-c0d8-4de5-a54b-8365379ae1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1f8ac-1a17-470a-a39f-4567d6350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aeb916-c0d8-4de5-a54b-8365379ae1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85EC981D-166B-4530-8E62-0033443E5ECC}">
  <ds:schemaRefs>
    <ds:schemaRef ds:uri="81aeb916-c0d8-4de5-a54b-8365379ae101"/>
    <ds:schemaRef ds:uri="http://www.w3.org/XML/1998/namespace"/>
    <ds:schemaRef ds:uri="be71f8ac-1a17-470a-a39f-4567d6350f1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10.xml><?xml version="1.0" encoding="utf-8"?>
<ds:datastoreItem xmlns:ds="http://schemas.openxmlformats.org/officeDocument/2006/customXml" ds:itemID="{47E17A67-A7AD-4475-8FC1-41E8925553E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BA705D6-9FB4-4F2A-ACD3-6085FAA72C0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1D1309D-9B8F-4FAC-933C-C66D2E637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1f8ac-1a17-470a-a39f-4567d6350f1e"/>
    <ds:schemaRef ds:uri="81aeb916-c0d8-4de5-a54b-8365379ae1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3.xml><?xml version="1.0" encoding="utf-8"?>
<ds:datastoreItem xmlns:ds="http://schemas.openxmlformats.org/officeDocument/2006/customXml" ds:itemID="{32392E9E-FCF4-4479-9BF5-D99941DEEA0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6C2A306-FB67-4D66-B5B5-3CAA18C4498B}">
  <ds:schemaRefs>
    <ds:schemaRef ds:uri="http://schemas.microsoft.com/sharepoint/v3/contenttype/forms"/>
  </ds:schemaRefs>
</ds:datastoreItem>
</file>

<file path=customXml/itemProps15.xml><?xml version="1.0" encoding="utf-8"?>
<ds:datastoreItem xmlns:ds="http://schemas.openxmlformats.org/officeDocument/2006/customXml" ds:itemID="{5CE117ED-933E-4036-83F9-2D84D19AB26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2548F4C-10B2-4CF2-9AF6-DF3C56FFA7C3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671AC44-ACAA-4012-A8C4-A60F4B071526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D199940D-16FB-4104-9686-8AB345FC25F1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EE09B5E8-E69D-4992-A5C3-51BAA7A6467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A106FE8-45BB-4EE5-93F8-B8C048CEF786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03A5AAF-348D-43BA-BE97-60A2F857521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2AA1B611-E2B6-4A19-8272-CF035CE7F98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AD4CFBAA-B25B-4AFA-A3E9-947A8C0B4150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A720DA1F-34D1-4681-BA7D-07128A9B8D70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8A38EB75-D6D2-4DCB-BFF2-3AF44C8795B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42F834C-D124-4AE8-B6C9-B2E8DFECB89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DD71E6A-DAC3-441C-9906-F59DAD7DCA7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EAE06E5-CEAF-4255-977D-68AF45BD450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33DD2BAE-3A50-4BB5-9516-3C2FD527F09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80F11E7-62FC-4985-878F-E0F84E4FBA59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20347D7-1C89-44D0-88B2-D1887F6CE4BF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695FC97-CFB8-4307-9EBB-A5E3CF3BBE8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32216</TotalTime>
  <Words>154</Words>
  <Application>Microsoft Office PowerPoint</Application>
  <PresentationFormat>Presentación en pantalla (16:10)</PresentationFormat>
  <Paragraphs>30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Avenir Light</vt:lpstr>
      <vt:lpstr>Calibri</vt:lpstr>
      <vt:lpstr>Calibri Light</vt:lpstr>
      <vt:lpstr>Office Theme</vt:lpstr>
      <vt:lpstr>Presentación de PowerPoint</vt:lpstr>
      <vt:lpstr>TALLER 2              IMPLEMENTACION POM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 Camargo</dc:creator>
  <cp:lastModifiedBy>Soporte Office 22</cp:lastModifiedBy>
  <cp:revision>352</cp:revision>
  <dcterms:created xsi:type="dcterms:W3CDTF">2017-02-14T17:13:08Z</dcterms:created>
  <dcterms:modified xsi:type="dcterms:W3CDTF">2022-01-13T22:03:55Z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0x010100E510EA1B362D5C4795E0E2C284C6E6F0</vt:lpwstr>
  </property>
</Properties>
</file>